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967" r:id="rId1"/>
  </p:sldMasterIdLst>
  <p:notesMasterIdLst>
    <p:notesMasterId r:id="rId8"/>
  </p:notesMasterIdLst>
  <p:sldIdLst>
    <p:sldId id="1195" r:id="rId2"/>
    <p:sldId id="1196" r:id="rId3"/>
    <p:sldId id="1198" r:id="rId4"/>
    <p:sldId id="1197" r:id="rId5"/>
    <p:sldId id="1199" r:id="rId6"/>
    <p:sldId id="120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89990" autoAdjust="0"/>
  </p:normalViewPr>
  <p:slideViewPr>
    <p:cSldViewPr snapToGrid="0">
      <p:cViewPr>
        <p:scale>
          <a:sx n="80" d="100"/>
          <a:sy n="80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1B192-CA58-4652-8CB2-B3BB72F867D9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70E244-CB44-4FEF-A8B9-BE7F1BC04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6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9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7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7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7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E97C901-CBCD-41B0-A246-C4FC1E9E0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2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E1F0804-0F59-489C-A9DA-0B2B72B59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BA5512B-EA29-4120-9C50-5382EE454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0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83576808-2CA0-46B3-834F-7D2EF3805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54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87D3E448-0A32-49DD-9361-BC60CF502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17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7D836CB-2CCE-4FD4-B851-958D8D6D0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3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95E8F86B-AE99-4FE2-8E1B-657575E9A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0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9A45EE1B-665E-4EA4-916C-2C27195C1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7024360A-B268-4DAD-977B-F6C0A3163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552813EC-E670-45FE-A5B8-237712A28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63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5EEFE0A-1D16-423B-A6C5-1E79F9B58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9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88E8594-CB72-4EF4-B27A-D90154CA8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1937" r:id="rId1"/>
    <p:sldLayoutId id="2147511938" r:id="rId2"/>
    <p:sldLayoutId id="2147511939" r:id="rId3"/>
    <p:sldLayoutId id="2147511940" r:id="rId4"/>
    <p:sldLayoutId id="2147511941" r:id="rId5"/>
    <p:sldLayoutId id="2147511942" r:id="rId6"/>
    <p:sldLayoutId id="2147511943" r:id="rId7"/>
    <p:sldLayoutId id="2147511944" r:id="rId8"/>
    <p:sldLayoutId id="2147511945" r:id="rId9"/>
    <p:sldLayoutId id="2147511946" r:id="rId10"/>
    <p:sldLayoutId id="2147511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6380" y="287964"/>
            <a:ext cx="8229600" cy="149303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>
                <a:solidFill>
                  <a:srgbClr val="C0000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Science at Low Frequencies III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400" dirty="0">
              <a:solidFill>
                <a:srgbClr val="C00000"/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>
                <a:solidFill>
                  <a:srgbClr val="00206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Pasadena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rgbClr val="00206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Dec 7</a:t>
            </a:r>
            <a:r>
              <a:rPr lang="en-IE" sz="2000" baseline="30000" dirty="0">
                <a:solidFill>
                  <a:srgbClr val="00206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th</a:t>
            </a:r>
            <a:r>
              <a:rPr lang="en-IE" sz="2000" dirty="0">
                <a:solidFill>
                  <a:srgbClr val="00206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 - 9</a:t>
            </a:r>
            <a:r>
              <a:rPr lang="en-IE" sz="2000" baseline="30000" dirty="0">
                <a:solidFill>
                  <a:srgbClr val="00206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th</a:t>
            </a:r>
            <a:r>
              <a:rPr lang="en-IE" sz="2000" dirty="0">
                <a:solidFill>
                  <a:srgbClr val="00206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, 2016</a:t>
            </a:r>
            <a:endParaRPr lang="en-US" sz="2000" dirty="0">
              <a:solidFill>
                <a:srgbClr val="002060"/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0" y="2032000"/>
            <a:ext cx="8145929" cy="40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6832" y="0"/>
            <a:ext cx="7245350" cy="66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99" tIns="45448" rIns="87399" bIns="45448">
            <a:spAutoFit/>
          </a:bodyPr>
          <a:lstStyle>
            <a:lvl1pPr marL="285750" indent="-285750" defTabSz="889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sz="2000" dirty="0">
                <a:solidFill>
                  <a:srgbClr val="C00000"/>
                </a:solidFill>
                <a:cs typeface="Calibri" panose="020F0502020204030204" pitchFamily="34" charset="0"/>
              </a:rPr>
              <a:t>Scientific Organizing Committee</a:t>
            </a:r>
            <a:endParaRPr lang="en-IE" altLang="en-US" sz="20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Gregg Hallinan - Caltech 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Melanie Johnston-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Hollitt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Victoria University of Wellington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Greg Taylor - University of New Mexico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David Kaplan - University of Wisconsin-Milwaukee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Cath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Trott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ICRAR/Curtin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George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Heald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CSIRO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Rene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Vermeulen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ASTRON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Tracy Clarke - Naval Research Laboratory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Jason Hessels - University of Amsterdam / ASTRON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Danny Jacobs - Arizona State University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Yashwant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Gupta - NCRA-TIFR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>
                <a:srgbClr val="800000"/>
              </a:buClr>
              <a:buNone/>
              <a:tabLst/>
            </a:pPr>
            <a:r>
              <a:rPr lang="en-IE" sz="2000" dirty="0">
                <a:solidFill>
                  <a:srgbClr val="C00000"/>
                </a:solidFill>
                <a:cs typeface="Calibri" panose="020F0502020204030204" pitchFamily="34" charset="0"/>
              </a:rPr>
              <a:t>Local Organizing Committee</a:t>
            </a:r>
            <a:endParaRPr lang="en-IE" altLang="en-US" sz="20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Marin Anderson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Michael Eastwood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Ryan Monroe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Harish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Vedantham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Joseph Lazio - JPL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Gregg Hallinan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28" y="794844"/>
            <a:ext cx="7723309" cy="40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83671"/>
            <a:ext cx="5920968" cy="5689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5934" y="5877423"/>
            <a:ext cx="4286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Breakfast served each morning at 7.45am </a:t>
            </a:r>
          </a:p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Coffee breaks on the patio</a:t>
            </a:r>
          </a:p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Reception at the Athenaeum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0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40067" y="682067"/>
            <a:ext cx="7245350" cy="10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99" tIns="45448" rIns="87399" bIns="45448">
            <a:spAutoFit/>
          </a:bodyPr>
          <a:lstStyle>
            <a:lvl1pPr marL="285750" indent="-285750" defTabSz="889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There are spaces still available on the conference excursion to the California Science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Center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on Saturday, Dec 10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Contact Harish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Vedantham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harish.ved@gmail.com</a:t>
            </a:r>
          </a:p>
        </p:txBody>
      </p:sp>
      <p:pic>
        <p:nvPicPr>
          <p:cNvPr id="2050" name="Picture 2" descr="http://www6.pcmag.com/media/images/510172-california-science-center.jpg?thumb=y&amp;width=740&amp;height=4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7" y="2271060"/>
            <a:ext cx="5751440" cy="33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b/b1/California_Science_Center_(8089345453).jpg/220px-California_Science_Center_(808934545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15" y="2271060"/>
            <a:ext cx="2200641" cy="33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6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122" y="192340"/>
            <a:ext cx="8229600" cy="149303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>
                <a:solidFill>
                  <a:srgbClr val="C0000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Presentation Guidelines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3200" dirty="0">
              <a:solidFill>
                <a:srgbClr val="C00000"/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164" y="1442882"/>
            <a:ext cx="81160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Please allow 3 minutes questions for an invited talk; 2 minutes for contributed talk</a:t>
            </a:r>
          </a:p>
          <a:p>
            <a:endParaRPr lang="en-IE" altLang="en-US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r>
              <a:rPr lang="en-IE" altLang="en-US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Please come to the front to have your mic installed during question time of the previous talk</a:t>
            </a:r>
          </a:p>
          <a:p>
            <a:endParaRPr lang="en-IE" altLang="en-US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r>
              <a:rPr lang="en-IE" altLang="en-US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Your presentation slides </a:t>
            </a:r>
            <a:r>
              <a:rPr lang="en-IE" altLang="en-US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will load </a:t>
            </a:r>
            <a:r>
              <a:rPr lang="en-IE" altLang="en-US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 minute before the allocated slot time</a:t>
            </a:r>
          </a:p>
          <a:p>
            <a:endParaRPr lang="en-IE" altLang="en-US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endParaRPr lang="en-IE" altLang="en-US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87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40615</TotalTime>
  <Words>210</Words>
  <Application>Microsoft Office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MS PGothic</vt:lpstr>
      <vt:lpstr>MS PGothic</vt:lpstr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3_Apex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Hallinan</dc:creator>
  <cp:lastModifiedBy>gregg</cp:lastModifiedBy>
  <cp:revision>526</cp:revision>
  <dcterms:created xsi:type="dcterms:W3CDTF">2014-02-06T20:46:26Z</dcterms:created>
  <dcterms:modified xsi:type="dcterms:W3CDTF">2016-12-07T10:34:41Z</dcterms:modified>
</cp:coreProperties>
</file>